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83" r:id="rId3"/>
    <p:sldId id="284" r:id="rId4"/>
    <p:sldId id="285" r:id="rId5"/>
    <p:sldId id="287" r:id="rId6"/>
    <p:sldId id="288" r:id="rId7"/>
    <p:sldId id="289" r:id="rId8"/>
    <p:sldId id="257" r:id="rId9"/>
    <p:sldId id="258" r:id="rId10"/>
    <p:sldId id="259" r:id="rId11"/>
    <p:sldId id="261" r:id="rId12"/>
    <p:sldId id="290" r:id="rId13"/>
    <p:sldId id="291" r:id="rId14"/>
    <p:sldId id="292" r:id="rId15"/>
    <p:sldId id="26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25" r:id="rId41"/>
    <p:sldId id="326" r:id="rId42"/>
    <p:sldId id="327" r:id="rId43"/>
    <p:sldId id="328" r:id="rId44"/>
    <p:sldId id="329" r:id="rId45"/>
    <p:sldId id="330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264" r:id="rId55"/>
    <p:sldId id="331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66580D-7071-4FDA-BA1C-C45D21555030}">
  <a:tblStyle styleId="{AE66580D-7071-4FDA-BA1C-C45D21555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7"/>
    <p:restoredTop sz="94696"/>
  </p:normalViewPr>
  <p:slideViewPr>
    <p:cSldViewPr snapToGrid="0">
      <p:cViewPr varScale="1">
        <p:scale>
          <a:sx n="128" d="100"/>
          <a:sy n="128" d="100"/>
        </p:scale>
        <p:origin x="1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22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95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638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237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961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892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01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788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21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63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964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196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238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064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93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62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28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79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quisoft.github.io/dechat_es3b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0" y="1963271"/>
            <a:ext cx="2740694" cy="900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Funcionamiento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426D38-2EF9-9043-9963-448184A8B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5" t="12257" r="13054" b="33436"/>
          <a:stretch/>
        </p:blipFill>
        <p:spPr>
          <a:xfrm>
            <a:off x="3072809" y="457199"/>
            <a:ext cx="5858539" cy="4270363"/>
          </a:xfrm>
          <a:prstGeom prst="rect">
            <a:avLst/>
          </a:prstGeom>
        </p:spPr>
      </p:pic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ES" dirty="0"/>
              <a:t>Como</a:t>
            </a:r>
            <a:r>
              <a:rPr lang="en" dirty="0"/>
              <a:t> </a:t>
            </a:r>
            <a:r>
              <a:rPr lang="es-ES_tradnl" dirty="0"/>
              <a:t>funciona</a:t>
            </a:r>
            <a:r>
              <a:rPr lang="en" dirty="0"/>
              <a:t>?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166885-EBF9-DB43-9B4B-3AEBFF618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36" r="4640" b="5379"/>
          <a:stretch/>
        </p:blipFill>
        <p:spPr>
          <a:xfrm>
            <a:off x="3637179" y="574158"/>
            <a:ext cx="5315436" cy="41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Envío</a:t>
            </a:r>
            <a:r>
              <a:rPr lang="en" dirty="0"/>
              <a:t> </a:t>
            </a:r>
            <a:r>
              <a:rPr lang="es-ES_tradnl" dirty="0"/>
              <a:t>Mensajes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7E087F-8E01-2741-A345-D00F828A0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9" t="14276" r="4652" b="14114"/>
          <a:stretch/>
        </p:blipFill>
        <p:spPr>
          <a:xfrm>
            <a:off x="3111342" y="1014080"/>
            <a:ext cx="6032658" cy="31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Arquitectura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10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Ficheros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FBB8FF-6757-464E-AF4D-BEF8E70DA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" t="57670" r="7013" b="2873"/>
          <a:stretch/>
        </p:blipFill>
        <p:spPr>
          <a:xfrm>
            <a:off x="489153" y="1060308"/>
            <a:ext cx="8165693" cy="3589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rdfjssourcefactory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212635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Solo una función. “fromURL”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E5C1776-9F14-2246-91F3-F6A99D9CBA9C}"/>
              </a:ext>
            </a:extLst>
          </p:cNvPr>
          <p:cNvSpPr txBox="1">
            <a:spLocks/>
          </p:cNvSpPr>
          <p:nvPr/>
        </p:nvSpPr>
        <p:spPr>
          <a:xfrm>
            <a:off x="2169900" y="1991849"/>
            <a:ext cx="4804200" cy="236827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Recibe la URL en la que se encuentran los datos que queremos convertir.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correspondiente rdfssource de esa url.</a:t>
            </a:r>
          </a:p>
        </p:txBody>
      </p:sp>
    </p:spTree>
    <p:extLst>
      <p:ext uri="{BB962C8B-B14F-4D97-AF65-F5344CB8AC3E}">
        <p14:creationId xmlns:p14="http://schemas.microsoft.com/office/powerpoint/2010/main" val="9342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9918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Dos funciones asíncronas: “getNewMessage”, “storeMessage”</a:t>
            </a:r>
          </a:p>
        </p:txBody>
      </p:sp>
    </p:spTree>
    <p:extLst>
      <p:ext uri="{BB962C8B-B14F-4D97-AF65-F5344CB8AC3E}">
        <p14:creationId xmlns:p14="http://schemas.microsoft.com/office/powerpoint/2010/main" val="2511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getNewMessage: Dada una url devuelve una promesa con el mensaje y los datos referidos al mismo.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storeMessage: dada una url de almacenamiento, un webid,  un nombre de usuario y un mensaje. Guarda el propio mensaje en el inbox. Utiliza el fichero dataSync</a:t>
            </a:r>
          </a:p>
        </p:txBody>
      </p:sp>
    </p:spTree>
    <p:extLst>
      <p:ext uri="{BB962C8B-B14F-4D97-AF65-F5344CB8AC3E}">
        <p14:creationId xmlns:p14="http://schemas.microsoft.com/office/powerpoint/2010/main" val="7824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Consta de 4 funciones: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createEmptyFileForUser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deleteFileForUser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executeSPARQLUpdateForUser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sendToFriendsInbox</a:t>
            </a:r>
          </a:p>
        </p:txBody>
      </p:sp>
    </p:spTree>
    <p:extLst>
      <p:ext uri="{BB962C8B-B14F-4D97-AF65-F5344CB8AC3E}">
        <p14:creationId xmlns:p14="http://schemas.microsoft.com/office/powerpoint/2010/main" val="10734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;p14"/>
          <p:cNvSpPr txBox="1">
            <a:spLocks/>
          </p:cNvSpPr>
          <p:nvPr/>
        </p:nvSpPr>
        <p:spPr>
          <a:xfrm>
            <a:off x="2617571" y="907950"/>
            <a:ext cx="3908858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800" dirty="0"/>
              <a:t>Mar Rodríguez Medina</a:t>
            </a:r>
          </a:p>
          <a:p>
            <a:endParaRPr lang="es-ES" sz="1800" dirty="0"/>
          </a:p>
          <a:p>
            <a:r>
              <a:rPr lang="es-ES" sz="1800" dirty="0"/>
              <a:t>Alba Serena Suárez</a:t>
            </a:r>
          </a:p>
          <a:p>
            <a:endParaRPr lang="es-ES" sz="1800" dirty="0"/>
          </a:p>
          <a:p>
            <a:r>
              <a:rPr lang="es-ES" sz="1800" dirty="0"/>
              <a:t>David Rico Díaz</a:t>
            </a:r>
          </a:p>
          <a:p>
            <a:endParaRPr lang="es-ES" sz="1800" dirty="0"/>
          </a:p>
          <a:p>
            <a:r>
              <a:rPr lang="es-ES" sz="1800" dirty="0"/>
              <a:t>Yago García Rodríguez</a:t>
            </a:r>
          </a:p>
          <a:p>
            <a:pPr algn="l"/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799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createEmptyFileForUser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Crea un fichero para una URL dada por parámetro. El fichero se crea vacío.</a:t>
            </a: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fichero.</a:t>
            </a:r>
          </a:p>
        </p:txBody>
      </p:sp>
    </p:spTree>
    <p:extLst>
      <p:ext uri="{BB962C8B-B14F-4D97-AF65-F5344CB8AC3E}">
        <p14:creationId xmlns:p14="http://schemas.microsoft.com/office/powerpoint/2010/main" val="10425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deleteFileForUser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013783" y="1268867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Borra un fichero “alojado” en una url dada.</a:t>
            </a:r>
          </a:p>
        </p:txBody>
      </p:sp>
    </p:spTree>
    <p:extLst>
      <p:ext uri="{BB962C8B-B14F-4D97-AF65-F5344CB8AC3E}">
        <p14:creationId xmlns:p14="http://schemas.microsoft.com/office/powerpoint/2010/main" val="28251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executeSPARQLUpdateForUser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Actualiza un fichero ”alojado” en una URL dada utilizando una consulta SPARSQL entregada por parámetro</a:t>
            </a:r>
          </a:p>
        </p:txBody>
      </p:sp>
    </p:spTree>
    <p:extLst>
      <p:ext uri="{BB962C8B-B14F-4D97-AF65-F5344CB8AC3E}">
        <p14:creationId xmlns:p14="http://schemas.microsoft.com/office/powerpoint/2010/main" val="15474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executeSPARQLUpdateForUser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Actualiza un fichero ”alojado” en una URL dada utilizando una consulta SPARSQL entregada por parámetro</a:t>
            </a:r>
          </a:p>
        </p:txBody>
      </p:sp>
    </p:spTree>
    <p:extLst>
      <p:ext uri="{BB962C8B-B14F-4D97-AF65-F5344CB8AC3E}">
        <p14:creationId xmlns:p14="http://schemas.microsoft.com/office/powerpoint/2010/main" val="25508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9974B9-2F7C-494C-9DD8-BE7FB9449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4" t="9926" r="2506" b="9926"/>
          <a:stretch/>
        </p:blipFill>
        <p:spPr>
          <a:xfrm>
            <a:off x="1881951" y="1527717"/>
            <a:ext cx="5380098" cy="31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59522C-D8A9-8445-8326-79030FFB6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02" r="1980" b="59802"/>
          <a:stretch/>
        </p:blipFill>
        <p:spPr>
          <a:xfrm>
            <a:off x="752789" y="1670347"/>
            <a:ext cx="7727795" cy="21187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1D15C8D-3D70-CF4F-8CC7-706C8FF66828}"/>
              </a:ext>
            </a:extLst>
          </p:cNvPr>
          <p:cNvCxnSpPr/>
          <p:nvPr/>
        </p:nvCxnSpPr>
        <p:spPr>
          <a:xfrm flipH="1" flipV="1">
            <a:off x="4736974" y="2119745"/>
            <a:ext cx="51667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4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E5DB00-21C1-904B-A16B-310160DA7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7" b="54568"/>
          <a:stretch/>
        </p:blipFill>
        <p:spPr>
          <a:xfrm>
            <a:off x="525334" y="1670347"/>
            <a:ext cx="8047166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Interfaz</a:t>
            </a:r>
          </a:p>
        </p:txBody>
      </p:sp>
    </p:spTree>
    <p:extLst>
      <p:ext uri="{BB962C8B-B14F-4D97-AF65-F5344CB8AC3E}">
        <p14:creationId xmlns:p14="http://schemas.microsoft.com/office/powerpoint/2010/main" val="19387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Inicio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B3B24D-1D1F-1645-B52B-ED424750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" t="9629" r="13271" b="7654"/>
          <a:stretch/>
        </p:blipFill>
        <p:spPr>
          <a:xfrm>
            <a:off x="3212006" y="850900"/>
            <a:ext cx="5695328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Ayuda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5D9E99-4E8D-CC49-A715-AD0A54CF9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" t="10617" r="13425" b="7654"/>
          <a:stretch/>
        </p:blipFill>
        <p:spPr>
          <a:xfrm>
            <a:off x="3100312" y="813225"/>
            <a:ext cx="5928972" cy="35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6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6" name="Google Shape;67;p14"/>
          <p:cNvSpPr txBox="1">
            <a:spLocks/>
          </p:cNvSpPr>
          <p:nvPr/>
        </p:nvSpPr>
        <p:spPr>
          <a:xfrm>
            <a:off x="2734109" y="2743976"/>
            <a:ext cx="3720477" cy="95922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4800" dirty="0"/>
              <a:t>Seguridad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94" y="995470"/>
            <a:ext cx="1748506" cy="17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Sobre Nosotros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C22675-AADD-D942-A1DB-8DCBDE16A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9630" r="13272" b="7653"/>
          <a:stretch/>
        </p:blipFill>
        <p:spPr>
          <a:xfrm>
            <a:off x="3169173" y="833100"/>
            <a:ext cx="5771211" cy="34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Login (Extensión de SOLID)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31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02106-A3B6-464E-9686-6B0490828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5" r="13580" b="9877"/>
          <a:stretch/>
        </p:blipFill>
        <p:spPr>
          <a:xfrm>
            <a:off x="3174749" y="812800"/>
            <a:ext cx="5904123" cy="34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Conversación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B6A904-223D-B54F-8F52-8CACAB8D3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" t="11605" r="14198" b="7653"/>
          <a:stretch/>
        </p:blipFill>
        <p:spPr>
          <a:xfrm>
            <a:off x="3130216" y="800100"/>
            <a:ext cx="5899068" cy="34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Evolución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9815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406400"/>
            <a:ext cx="4539900" cy="5674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SOLID CHESS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B199B4-497A-3C40-9B49-52E39BE17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9876" r="12500" b="7901"/>
          <a:stretch/>
        </p:blipFill>
        <p:spPr>
          <a:xfrm>
            <a:off x="1541056" y="973850"/>
            <a:ext cx="6061887" cy="35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3BD15A-785F-0A45-A4EF-220BA2007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t="9629" r="13581" b="9383"/>
          <a:stretch/>
        </p:blipFill>
        <p:spPr>
          <a:xfrm>
            <a:off x="1733763" y="1092200"/>
            <a:ext cx="567647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0CD10D-8FE2-6448-9C0D-28DDFC99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8" t="9630" r="13581" b="7653"/>
          <a:stretch/>
        </p:blipFill>
        <p:spPr>
          <a:xfrm>
            <a:off x="1822450" y="1092200"/>
            <a:ext cx="5499100" cy="34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37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B28E14-2EBC-444A-9C34-7DF761B38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4" t="9630" r="13271" b="7653"/>
          <a:stretch/>
        </p:blipFill>
        <p:spPr>
          <a:xfrm>
            <a:off x="1647964" y="1092200"/>
            <a:ext cx="5848071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38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C5EA12-7150-C04D-83CA-A9B7E62A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" t="10123" r="13889" b="7653"/>
          <a:stretch/>
        </p:blipFill>
        <p:spPr>
          <a:xfrm>
            <a:off x="1746250" y="1092200"/>
            <a:ext cx="5651500" cy="34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1441450"/>
            <a:ext cx="4539900" cy="2260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Prueba Online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AQUÍ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36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063" y1="45699" x2="37063" y2="45699"/>
                        <a14:foregroundMark x1="47063" y1="44301" x2="47063" y2="44301"/>
                        <a14:foregroundMark x1="50625" y1="43871" x2="50625" y2="43871"/>
                        <a14:foregroundMark x1="48688" y1="58817" x2="48688" y2="58817"/>
                        <a14:foregroundMark x1="50625" y1="53656" x2="50625" y2="53656"/>
                        <a14:foregroundMark x1="51438" y1="61613" x2="51438" y2="61613"/>
                        <a14:foregroundMark x1="50375" y1="63011" x2="50375" y2="63011"/>
                        <a14:foregroundMark x1="49813" y1="63978" x2="49813" y2="63978"/>
                        <a14:foregroundMark x1="46000" y1="63441" x2="46000" y2="63441"/>
                        <a14:foregroundMark x1="47625" y1="61183" x2="47625" y2="61183"/>
                        <a14:foregroundMark x1="48188" y1="63978" x2="52500" y2="58387"/>
                        <a14:foregroundMark x1="52500" y1="56989" x2="52500" y2="56989"/>
                        <a14:foregroundMark x1="51688" y1="56989" x2="51688" y2="56989"/>
                        <a14:foregroundMark x1="50875" y1="56989" x2="50875" y2="56989"/>
                        <a14:foregroundMark x1="47625" y1="56989" x2="47625" y2="56989"/>
                        <a14:foregroundMark x1="47063" y1="56989" x2="47063" y2="56989"/>
                        <a14:foregroundMark x1="47625" y1="43871" x2="47625" y2="43871"/>
                        <a14:foregroundMark x1="49000" y1="42043" x2="49000" y2="42043"/>
                        <a14:foregroundMark x1="52250" y1="45269" x2="52250" y2="45269"/>
                        <a14:foregroundMark x1="44125" y1="32258" x2="44125" y2="32258"/>
                        <a14:foregroundMark x1="52000" y1="32258" x2="52000" y2="32258"/>
                        <a14:foregroundMark x1="62813" y1="46237" x2="62813" y2="46237"/>
                        <a14:foregroundMark x1="60375" y1="63441" x2="60375" y2="63441"/>
                        <a14:foregroundMark x1="50625" y1="43441" x2="50625" y2="43441"/>
                        <a14:foregroundMark x1="47063" y1="41505" x2="47063" y2="41505"/>
                        <a14:foregroundMark x1="46813" y1="39247" x2="46813" y2="39247"/>
                        <a14:foregroundMark x1="47063" y1="37849" x2="47063" y2="37849"/>
                        <a14:foregroundMark x1="48438" y1="39247" x2="48438" y2="39247"/>
                        <a14:foregroundMark x1="47875" y1="42903" x2="47875" y2="42903"/>
                        <a14:foregroundMark x1="44125" y1="46667" x2="44125" y2="46667"/>
                        <a14:foregroundMark x1="44125" y1="43871" x2="44125" y2="43871"/>
                        <a14:foregroundMark x1="41688" y1="42043" x2="41688" y2="42043"/>
                        <a14:foregroundMark x1="43000" y1="36452" x2="43313" y2="47634"/>
                        <a14:foregroundMark x1="47063" y1="41075" x2="56563" y2="39677"/>
                        <a14:foregroundMark x1="43313" y1="41075" x2="53875" y2="57849"/>
                        <a14:foregroundMark x1="42500" y1="59247" x2="53312" y2="63441"/>
                        <a14:foregroundMark x1="47375" y1="63441" x2="48438" y2="35914"/>
                        <a14:foregroundMark x1="41688" y1="42473" x2="59313" y2="31720"/>
                        <a14:foregroundMark x1="35688" y1="49462" x2="59562" y2="48065"/>
                        <a14:foregroundMark x1="38938" y1="53656" x2="59000" y2="58387"/>
                        <a14:foregroundMark x1="40563" y1="62043" x2="58188" y2="65376"/>
                        <a14:foregroundMark x1="47375" y1="68602" x2="48188" y2="27527"/>
                        <a14:foregroundMark x1="55250" y1="30323" x2="55250" y2="73333"/>
                        <a14:foregroundMark x1="60125" y1="33118" x2="50875" y2="71935"/>
                        <a14:foregroundMark x1="37563" y1="41075" x2="48688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84" y="1900518"/>
            <a:ext cx="3744469" cy="21764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38" y="1462088"/>
            <a:ext cx="2653963" cy="8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BFF10-A396-5949-9D13-F8E1D03D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550" y="1991850"/>
            <a:ext cx="4266900" cy="1159800"/>
          </a:xfrm>
        </p:spPr>
        <p:txBody>
          <a:bodyPr/>
          <a:lstStyle/>
          <a:p>
            <a:r>
              <a:rPr lang="es-E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83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BDD</a:t>
            </a:r>
          </a:p>
        </p:txBody>
      </p:sp>
    </p:spTree>
    <p:extLst>
      <p:ext uri="{BB962C8B-B14F-4D97-AF65-F5344CB8AC3E}">
        <p14:creationId xmlns:p14="http://schemas.microsoft.com/office/powerpoint/2010/main" val="34126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653842" y="981950"/>
            <a:ext cx="5836313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Ficheros de Test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Cada Fichero contiene test que trabajan sobre la parte referenciada.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17 test en total</a:t>
            </a:r>
          </a:p>
        </p:txBody>
      </p:sp>
    </p:spTree>
    <p:extLst>
      <p:ext uri="{BB962C8B-B14F-4D97-AF65-F5344CB8AC3E}">
        <p14:creationId xmlns:p14="http://schemas.microsoft.com/office/powerpoint/2010/main" val="3124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8878F0-3A41-D143-8AF4-093C6173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27403"/>
            <a:ext cx="3657600" cy="2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576220" y="884675"/>
            <a:ext cx="5991558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escenarios en total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Probadas las principales funciones del chat:</a:t>
            </a:r>
          </a:p>
          <a:p>
            <a:pPr lvl="8" algn="l"/>
            <a:r>
              <a:rPr lang="es-ES" sz="1800" dirty="0"/>
              <a:t>	- Login Correcto</a:t>
            </a:r>
          </a:p>
          <a:p>
            <a:pPr lvl="8" algn="l"/>
            <a:r>
              <a:rPr lang="es-ES" sz="1800" dirty="0"/>
              <a:t>	- Login Incorrecto</a:t>
            </a:r>
          </a:p>
          <a:p>
            <a:pPr lvl="8" algn="l"/>
            <a:r>
              <a:rPr lang="es-ES" sz="1800" dirty="0"/>
              <a:t>	- Logout</a:t>
            </a:r>
          </a:p>
          <a:p>
            <a:pPr lvl="8" algn="l"/>
            <a:r>
              <a:rPr lang="es-ES" sz="1800" dirty="0"/>
              <a:t>	- Creat Chat</a:t>
            </a:r>
          </a:p>
        </p:txBody>
      </p:sp>
    </p:spTree>
    <p:extLst>
      <p:ext uri="{BB962C8B-B14F-4D97-AF65-F5344CB8AC3E}">
        <p14:creationId xmlns:p14="http://schemas.microsoft.com/office/powerpoint/2010/main" val="23392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7DFC36-603A-3C45-B96A-F9DAD556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49" y="1428750"/>
            <a:ext cx="3797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Errores y soluciones</a:t>
            </a:r>
          </a:p>
        </p:txBody>
      </p:sp>
    </p:spTree>
    <p:extLst>
      <p:ext uri="{BB962C8B-B14F-4D97-AF65-F5344CB8AC3E}">
        <p14:creationId xmlns:p14="http://schemas.microsoft.com/office/powerpoint/2010/main" val="157036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47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Activos</a:t>
            </a:r>
          </a:p>
        </p:txBody>
      </p:sp>
    </p:spTree>
    <p:extLst>
      <p:ext uri="{BB962C8B-B14F-4D97-AF65-F5344CB8AC3E}">
        <p14:creationId xmlns:p14="http://schemas.microsoft.com/office/powerpoint/2010/main" val="12174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</p:spTree>
    <p:extLst>
      <p:ext uri="{BB962C8B-B14F-4D97-AF65-F5344CB8AC3E}">
        <p14:creationId xmlns:p14="http://schemas.microsoft.com/office/powerpoint/2010/main" val="10398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Problemas en el desarrollo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2573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Delay al mandar y recibir mensajes (2-3s)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Incompatibilidad con ciertos navegadores.</a:t>
            </a:r>
          </a:p>
        </p:txBody>
      </p:sp>
    </p:spTree>
    <p:extLst>
      <p:ext uri="{BB962C8B-B14F-4D97-AF65-F5344CB8AC3E}">
        <p14:creationId xmlns:p14="http://schemas.microsoft.com/office/powerpoint/2010/main" val="22295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1397856" y="3339889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4800" dirty="0">
                <a:solidFill>
                  <a:srgbClr val="FFFFFF"/>
                </a:solidFill>
              </a:rPr>
              <a:t>SOLID POD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88" y="642939"/>
            <a:ext cx="3499037" cy="26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Decisiones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Sin base de datos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Bootstrap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8308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JavaScript: Prácticamente sin experiencia previa.</a:t>
            </a:r>
          </a:p>
        </p:txBody>
      </p:sp>
    </p:spTree>
    <p:extLst>
      <p:ext uri="{BB962C8B-B14F-4D97-AF65-F5344CB8AC3E}">
        <p14:creationId xmlns:p14="http://schemas.microsoft.com/office/powerpoint/2010/main" val="387065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Tras semanas leyendo documentaciones y visualizando ejemplos conseguimos entender el concepto de SOLID y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15445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Los ejemplos encontrados en la red eran completamente distintos a nuestro proyecto. La mayoría de ellos no funcionaban correctamente</a:t>
            </a:r>
          </a:p>
        </p:txBody>
      </p:sp>
    </p:spTree>
    <p:extLst>
      <p:ext uri="{BB962C8B-B14F-4D97-AF65-F5344CB8AC3E}">
        <p14:creationId xmlns:p14="http://schemas.microsoft.com/office/powerpoint/2010/main" val="32617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Conclusiones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1303000"/>
            <a:ext cx="1481700" cy="25374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Producto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Chat </a:t>
            </a:r>
            <a:r>
              <a:rPr lang="es-ES_tradnl" dirty="0"/>
              <a:t>funcional</a:t>
            </a:r>
            <a:r>
              <a:rPr lang="en" dirty="0"/>
              <a:t> capaz de enviar y </a:t>
            </a:r>
            <a:r>
              <a:rPr lang="es-ES_tradnl" dirty="0"/>
              <a:t>recibir</a:t>
            </a:r>
            <a:r>
              <a:rPr lang="en" dirty="0"/>
              <a:t> mensajes a través de los servidores de SOLID logrando una comunicación privada y decentralizada.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1282699"/>
            <a:ext cx="1481700" cy="2801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Han sido probadas todas las características del chat, logrando así superar los porcentajes requeridos en la asignatura. Nos han ayudado en la refactorización.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1282699"/>
            <a:ext cx="1481700" cy="3055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Experiencia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Todos los integrantes del grupo consideramos que la experiencia global del paso por la asignatura ha sido satisfactoria a pesar de los problemas encontrados al inicio.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87A8D-CE0D-C84D-98E3-146B69A89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5" y="1748946"/>
            <a:ext cx="520550" cy="1159800"/>
          </a:xfrm>
        </p:spPr>
        <p:txBody>
          <a:bodyPr/>
          <a:lstStyle/>
          <a:p>
            <a:r>
              <a:rPr lang="es-ES_tradnl" dirty="0"/>
              <a:t>Fin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604391-3026-6943-943A-1CDECA8FA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4725" y="2662254"/>
            <a:ext cx="647550" cy="784800"/>
          </a:xfrm>
        </p:spPr>
        <p:txBody>
          <a:bodyPr/>
          <a:lstStyle/>
          <a:p>
            <a:r>
              <a:rPr lang="es-ES_tradnl" dirty="0"/>
              <a:t>ES3B</a:t>
            </a:r>
          </a:p>
        </p:txBody>
      </p:sp>
    </p:spTree>
    <p:extLst>
      <p:ext uri="{BB962C8B-B14F-4D97-AF65-F5344CB8AC3E}">
        <p14:creationId xmlns:p14="http://schemas.microsoft.com/office/powerpoint/2010/main" val="6922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3" name="Cilindro 2"/>
          <p:cNvSpPr/>
          <p:nvPr/>
        </p:nvSpPr>
        <p:spPr>
          <a:xfrm>
            <a:off x="2232211" y="2850776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ilindro 6"/>
          <p:cNvSpPr/>
          <p:nvPr/>
        </p:nvSpPr>
        <p:spPr>
          <a:xfrm>
            <a:off x="6024283" y="2850776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ara sonriente 3"/>
          <p:cNvSpPr/>
          <p:nvPr/>
        </p:nvSpPr>
        <p:spPr>
          <a:xfrm>
            <a:off x="2328581" y="851647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ara sonriente 9"/>
          <p:cNvSpPr/>
          <p:nvPr/>
        </p:nvSpPr>
        <p:spPr>
          <a:xfrm>
            <a:off x="6120653" y="851647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dondear rectángulo de esquina del mismo lado 4"/>
          <p:cNvSpPr/>
          <p:nvPr/>
        </p:nvSpPr>
        <p:spPr>
          <a:xfrm>
            <a:off x="3760694" y="2213162"/>
            <a:ext cx="1622612" cy="717176"/>
          </a:xfrm>
          <a:prstGeom prst="round2Same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66" y="2404254"/>
            <a:ext cx="1019469" cy="33499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3119717" y="1362635"/>
            <a:ext cx="640977" cy="663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5320552" y="1312668"/>
            <a:ext cx="640978" cy="68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Google Shape;67;p14"/>
          <p:cNvSpPr txBox="1">
            <a:spLocks/>
          </p:cNvSpPr>
          <p:nvPr/>
        </p:nvSpPr>
        <p:spPr>
          <a:xfrm>
            <a:off x="3023346" y="1512034"/>
            <a:ext cx="1830055" cy="31989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Envía “hola”</a:t>
            </a:r>
          </a:p>
          <a:p>
            <a:pPr algn="l"/>
            <a:endParaRPr lang="es-ES" sz="1800" dirty="0"/>
          </a:p>
        </p:txBody>
      </p:sp>
      <p:sp>
        <p:nvSpPr>
          <p:cNvPr id="20" name="Google Shape;67;p14"/>
          <p:cNvSpPr txBox="1">
            <a:spLocks/>
          </p:cNvSpPr>
          <p:nvPr/>
        </p:nvSpPr>
        <p:spPr>
          <a:xfrm>
            <a:off x="4738407" y="1523207"/>
            <a:ext cx="1164290" cy="3422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Responde “adiós”</a:t>
            </a:r>
          </a:p>
          <a:p>
            <a:pPr algn="l"/>
            <a:endParaRPr lang="es-ES" sz="1800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>
            <a:off x="3209365" y="3048000"/>
            <a:ext cx="852901" cy="48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>
            <a:off x="5164858" y="3036003"/>
            <a:ext cx="737839" cy="49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Google Shape;67;p14"/>
          <p:cNvSpPr txBox="1">
            <a:spLocks/>
          </p:cNvSpPr>
          <p:nvPr/>
        </p:nvSpPr>
        <p:spPr>
          <a:xfrm>
            <a:off x="3662369" y="3403859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“hola”</a:t>
            </a:r>
          </a:p>
          <a:p>
            <a:pPr algn="l"/>
            <a:endParaRPr lang="es-ES" sz="1800" dirty="0"/>
          </a:p>
        </p:txBody>
      </p:sp>
      <p:sp>
        <p:nvSpPr>
          <p:cNvPr id="26" name="Google Shape;67;p14"/>
          <p:cNvSpPr txBox="1">
            <a:spLocks/>
          </p:cNvSpPr>
          <p:nvPr/>
        </p:nvSpPr>
        <p:spPr>
          <a:xfrm>
            <a:off x="4684817" y="3403859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“adiós”</a:t>
            </a:r>
          </a:p>
          <a:p>
            <a:pPr algn="l"/>
            <a:endParaRPr lang="es-ES" sz="1800" dirty="0"/>
          </a:p>
        </p:txBody>
      </p:sp>
      <p:sp>
        <p:nvSpPr>
          <p:cNvPr id="27" name="Google Shape;67;p14"/>
          <p:cNvSpPr txBox="1">
            <a:spLocks/>
          </p:cNvSpPr>
          <p:nvPr/>
        </p:nvSpPr>
        <p:spPr>
          <a:xfrm>
            <a:off x="2287705" y="3660326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USER1</a:t>
            </a:r>
          </a:p>
          <a:p>
            <a:pPr algn="l"/>
            <a:endParaRPr lang="es-ES" sz="1800" dirty="0"/>
          </a:p>
        </p:txBody>
      </p:sp>
      <p:sp>
        <p:nvSpPr>
          <p:cNvPr id="28" name="Google Shape;67;p14"/>
          <p:cNvSpPr txBox="1">
            <a:spLocks/>
          </p:cNvSpPr>
          <p:nvPr/>
        </p:nvSpPr>
        <p:spPr>
          <a:xfrm>
            <a:off x="6068138" y="3656814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USER2</a:t>
            </a:r>
          </a:p>
          <a:p>
            <a:pPr algn="l"/>
            <a:endParaRPr lang="es-ES" sz="1800" dirty="0"/>
          </a:p>
        </p:txBody>
      </p:sp>
      <p:sp>
        <p:nvSpPr>
          <p:cNvPr id="29" name="Google Shape;67;p14"/>
          <p:cNvSpPr txBox="1">
            <a:spLocks/>
          </p:cNvSpPr>
          <p:nvPr/>
        </p:nvSpPr>
        <p:spPr>
          <a:xfrm>
            <a:off x="2268376" y="1821778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USER1</a:t>
            </a:r>
          </a:p>
          <a:p>
            <a:pPr algn="l"/>
            <a:endParaRPr lang="es-ES" sz="1800" dirty="0"/>
          </a:p>
        </p:txBody>
      </p:sp>
      <p:sp>
        <p:nvSpPr>
          <p:cNvPr id="30" name="Google Shape;67;p14"/>
          <p:cNvSpPr txBox="1">
            <a:spLocks/>
          </p:cNvSpPr>
          <p:nvPr/>
        </p:nvSpPr>
        <p:spPr>
          <a:xfrm>
            <a:off x="6068138" y="1650063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USER2</a:t>
            </a:r>
          </a:p>
        </p:txBody>
      </p:sp>
    </p:spTree>
    <p:extLst>
      <p:ext uri="{BB962C8B-B14F-4D97-AF65-F5344CB8AC3E}">
        <p14:creationId xmlns:p14="http://schemas.microsoft.com/office/powerpoint/2010/main" val="188684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1199" y="914399"/>
            <a:ext cx="5190565" cy="3316941"/>
          </a:xfrm>
        </p:spPr>
        <p:txBody>
          <a:bodyPr/>
          <a:lstStyle/>
          <a:p>
            <a:r>
              <a:rPr lang="es-ES" dirty="0"/>
              <a:t>¿Cómo lo hicimos?</a:t>
            </a:r>
          </a:p>
        </p:txBody>
      </p:sp>
    </p:spTree>
    <p:extLst>
      <p:ext uri="{BB962C8B-B14F-4D97-AF65-F5344CB8AC3E}">
        <p14:creationId xmlns:p14="http://schemas.microsoft.com/office/powerpoint/2010/main" val="41585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229880" y="90795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Evolución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E880D3-1B11-F54A-9D99-A945B520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7" y="1970532"/>
            <a:ext cx="1202436" cy="12024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8BAEF37-9888-9C4D-8EC9-D223FF61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0" y="2121462"/>
            <a:ext cx="2740694" cy="900576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37026EA-339D-2549-B686-E773698CC100}"/>
              </a:ext>
            </a:extLst>
          </p:cNvPr>
          <p:cNvCxnSpPr/>
          <p:nvPr/>
        </p:nvCxnSpPr>
        <p:spPr>
          <a:xfrm>
            <a:off x="5276088" y="265404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5D534130-2062-784C-BE0D-137B46148A0A}"/>
              </a:ext>
            </a:extLst>
          </p:cNvPr>
          <p:cNvSpPr txBox="1">
            <a:spLocks/>
          </p:cNvSpPr>
          <p:nvPr/>
        </p:nvSpPr>
        <p:spPr>
          <a:xfrm>
            <a:off x="3979932" y="296241"/>
            <a:ext cx="1184136" cy="11677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Core.js</a:t>
            </a: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88C81834-69D9-F84A-87EE-0F259A2EEB06}"/>
              </a:ext>
            </a:extLst>
          </p:cNvPr>
          <p:cNvSpPr txBox="1">
            <a:spLocks/>
          </p:cNvSpPr>
          <p:nvPr/>
        </p:nvSpPr>
        <p:spPr>
          <a:xfrm>
            <a:off x="1239024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1120 líneas de código</a:t>
            </a: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CD1F4C4C-7401-4141-BFFF-B0075C6FAC52}"/>
              </a:ext>
            </a:extLst>
          </p:cNvPr>
          <p:cNvSpPr txBox="1">
            <a:spLocks/>
          </p:cNvSpPr>
          <p:nvPr/>
        </p:nvSpPr>
        <p:spPr>
          <a:xfrm>
            <a:off x="5164068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190 líneas de código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AB0284-C825-8D43-B47B-F4D3FAE8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35" y="1664208"/>
            <a:ext cx="907542" cy="9075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D8C10B-A696-524C-8628-A1D078A9C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8" y="1778123"/>
            <a:ext cx="2068546" cy="67971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4319357-C46E-4445-BE81-DD736F634850}"/>
              </a:ext>
            </a:extLst>
          </p:cNvPr>
          <p:cNvCxnSpPr>
            <a:cxnSpLocks/>
          </p:cNvCxnSpPr>
          <p:nvPr/>
        </p:nvCxnSpPr>
        <p:spPr>
          <a:xfrm>
            <a:off x="3508745" y="2338685"/>
            <a:ext cx="12884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569</Words>
  <Application>Microsoft Macintosh PowerPoint</Application>
  <PresentationFormat>Presentación en pantalla (16:9)</PresentationFormat>
  <Paragraphs>163</Paragraphs>
  <Slides>55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Montserrat ExtraBold</vt:lpstr>
      <vt:lpstr>Montserrat Light</vt:lpstr>
      <vt:lpstr>Juliet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¿Cómo lo hicimos?</vt:lpstr>
      <vt:lpstr>Evolución</vt:lpstr>
      <vt:lpstr>Presentación de PowerPoint</vt:lpstr>
      <vt:lpstr>Funcionamiento</vt:lpstr>
      <vt:lpstr>¿Como funciona?</vt:lpstr>
      <vt:lpstr>Login</vt:lpstr>
      <vt:lpstr>Envío Mensajes</vt:lpstr>
      <vt:lpstr>Arquitectura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Interfaz</vt:lpstr>
      <vt:lpstr>Inicio</vt:lpstr>
      <vt:lpstr>Ayuda (Scroll descendiente)</vt:lpstr>
      <vt:lpstr>Sobre Nosotros (Scroll descendiente)</vt:lpstr>
      <vt:lpstr>Login (Extensión de SOLID)</vt:lpstr>
      <vt:lpstr>Conversación</vt:lpstr>
      <vt:lpstr>Evolución de la Interfaz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Errores y soluciones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Becario</dc:creator>
  <cp:lastModifiedBy>YAGO GARCIA RODRIGUEZ</cp:lastModifiedBy>
  <cp:revision>19</cp:revision>
  <dcterms:modified xsi:type="dcterms:W3CDTF">2019-04-26T12:20:22Z</dcterms:modified>
</cp:coreProperties>
</file>